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79" r:id="rId4"/>
    <p:sldId id="298" r:id="rId5"/>
    <p:sldId id="309" r:id="rId6"/>
    <p:sldId id="280" r:id="rId7"/>
    <p:sldId id="281" r:id="rId8"/>
    <p:sldId id="310" r:id="rId9"/>
  </p:sldIdLst>
  <p:sldSz cx="9144000" cy="6858000" type="screen4x3"/>
  <p:notesSz cx="9144000" cy="6858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90DBC-CFB7-433F-A009-0F4094E2A7EE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CB620-371B-47F8-8538-840AB3B0D0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02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7F7-5DB9-46F4-9F90-9532062C5956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2159E-1EB5-4ED6-806E-C47718D687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0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46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34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2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69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0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51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47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99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1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4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74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ENERGIE A JEJÍ DRUHY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Mgr. Radek Vecheta</a:t>
            </a:r>
          </a:p>
          <a:p>
            <a:r>
              <a:rPr lang="cs-CZ" dirty="0" smtClean="0"/>
              <a:t>říjen 2011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43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Energie</a:t>
            </a:r>
          </a:p>
          <a:p>
            <a:r>
              <a:rPr lang="cs-CZ" dirty="0"/>
              <a:t>J</a:t>
            </a:r>
            <a:r>
              <a:rPr lang="cs-CZ" dirty="0" smtClean="0"/>
              <a:t>ednotky energie</a:t>
            </a:r>
          </a:p>
          <a:p>
            <a:r>
              <a:rPr lang="cs-CZ" dirty="0" smtClean="0"/>
              <a:t>Druhy energie</a:t>
            </a:r>
          </a:p>
          <a:p>
            <a:r>
              <a:rPr lang="cs-CZ" dirty="0" smtClean="0"/>
              <a:t>Druhy mechanické energie</a:t>
            </a:r>
          </a:p>
          <a:p>
            <a:r>
              <a:rPr lang="cs-CZ" dirty="0" smtClean="0"/>
              <a:t>Zápis do sešitu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45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Energie je fyzikální veličina.</a:t>
            </a:r>
          </a:p>
          <a:p>
            <a:pPr marL="0" indent="0">
              <a:buNone/>
            </a:pPr>
            <a:r>
              <a:rPr lang="cs-CZ" b="1" dirty="0" smtClean="0"/>
              <a:t>Energie = schopnost tělesa konat práci.</a:t>
            </a:r>
          </a:p>
          <a:p>
            <a:pPr marL="0" indent="0">
              <a:buNone/>
            </a:pPr>
            <a:r>
              <a:rPr lang="cs-CZ" dirty="0" smtClean="0"/>
              <a:t>Energie = „skrytá“ práce.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Značka </a:t>
            </a:r>
            <a:r>
              <a:rPr lang="cs-CZ" dirty="0" smtClean="0"/>
              <a:t>energie: </a:t>
            </a:r>
            <a:r>
              <a:rPr lang="cs-CZ" b="1" dirty="0" smtClean="0"/>
              <a:t>E</a:t>
            </a:r>
            <a:r>
              <a:rPr lang="cs-CZ" dirty="0" smtClean="0"/>
              <a:t>	Jednotka: joule … </a:t>
            </a:r>
            <a:r>
              <a:rPr lang="cs-CZ" b="1" dirty="0" smtClean="0"/>
              <a:t>J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611560" y="3428999"/>
            <a:ext cx="2376264" cy="14397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/>
              <a:t>KONÁ PRÁCI</a:t>
            </a:r>
          </a:p>
          <a:p>
            <a:pPr algn="ctr"/>
            <a:r>
              <a:rPr lang="cs-CZ" sz="2000" b="1" dirty="0" smtClean="0"/>
              <a:t>Energie se zmenšuje</a:t>
            </a:r>
            <a:endParaRPr lang="cs-CZ" sz="2000" b="1" dirty="0"/>
          </a:p>
        </p:txBody>
      </p:sp>
      <p:sp>
        <p:nvSpPr>
          <p:cNvPr id="5" name="Ovál 4"/>
          <p:cNvSpPr/>
          <p:nvPr/>
        </p:nvSpPr>
        <p:spPr>
          <a:xfrm>
            <a:off x="6012160" y="2852936"/>
            <a:ext cx="2376264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/>
              <a:t>Energie se zvětšuje</a:t>
            </a:r>
            <a:endParaRPr lang="cs-CZ" sz="2400" b="1" dirty="0"/>
          </a:p>
        </p:txBody>
      </p:sp>
      <p:sp>
        <p:nvSpPr>
          <p:cNvPr id="6" name="Šipka doprava 5"/>
          <p:cNvSpPr/>
          <p:nvPr/>
        </p:nvSpPr>
        <p:spPr>
          <a:xfrm>
            <a:off x="3131840" y="3501005"/>
            <a:ext cx="2664296" cy="1295723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předává energii jinému tělesu</a:t>
            </a:r>
            <a:endParaRPr lang="cs-CZ" dirty="0"/>
          </a:p>
        </p:txBody>
      </p:sp>
      <p:sp>
        <p:nvSpPr>
          <p:cNvPr id="7" name="Ovál 6"/>
          <p:cNvSpPr/>
          <p:nvPr/>
        </p:nvSpPr>
        <p:spPr>
          <a:xfrm>
            <a:off x="5202070" y="1274338"/>
            <a:ext cx="1188132" cy="86409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E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216655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Jednotky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Základní jednotkou energie je</a:t>
            </a:r>
            <a:r>
              <a:rPr lang="cs-CZ" b="1" dirty="0" smtClean="0"/>
              <a:t> joule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V praxi se někdy využívá jednotka odvozená od výpočtu 			</a:t>
            </a: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= P . t</a:t>
            </a:r>
          </a:p>
          <a:p>
            <a:pPr marL="0" indent="0">
              <a:buNone/>
            </a:pPr>
            <a:r>
              <a:rPr lang="cs-CZ" dirty="0" smtClean="0"/>
              <a:t>dosadíme-li jednotky	      W . s , </a:t>
            </a:r>
          </a:p>
          <a:p>
            <a:pPr marL="0" indent="0">
              <a:buNone/>
            </a:pPr>
            <a:r>
              <a:rPr lang="cs-CZ" dirty="0" smtClean="0"/>
              <a:t>pak výsledek je 		</a:t>
            </a:r>
            <a:r>
              <a:rPr lang="cs-CZ" b="1" dirty="0" smtClean="0"/>
              <a:t>Ws …</a:t>
            </a:r>
            <a:r>
              <a:rPr lang="cs-CZ" dirty="0" smtClean="0"/>
              <a:t>	</a:t>
            </a:r>
            <a:r>
              <a:rPr lang="cs-CZ" b="1" dirty="0" smtClean="0"/>
              <a:t>wattsekunda</a:t>
            </a:r>
          </a:p>
          <a:p>
            <a:pPr marL="0" indent="0">
              <a:buNone/>
            </a:pPr>
            <a:r>
              <a:rPr lang="cs-CZ" dirty="0" smtClean="0"/>
              <a:t>a od ní odvozené 	Wh … watthodina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kWh … kilowatthodina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</a:t>
            </a:r>
            <a:r>
              <a:rPr lang="cs-CZ" dirty="0" err="1" smtClean="0"/>
              <a:t>MWh</a:t>
            </a:r>
            <a:r>
              <a:rPr lang="cs-CZ" dirty="0" smtClean="0"/>
              <a:t> … megawatthodina</a:t>
            </a:r>
          </a:p>
        </p:txBody>
      </p:sp>
    </p:spTree>
    <p:extLst>
      <p:ext uri="{BB962C8B-B14F-4D97-AF65-F5344CB8AC3E}">
        <p14:creationId xmlns:p14="http://schemas.microsoft.com/office/powerpoint/2010/main" val="38098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cs-CZ" b="1" u="sng" dirty="0" smtClean="0"/>
              <a:t>Energie</a:t>
            </a:r>
          </a:p>
          <a:p>
            <a:pPr marL="0" indent="0">
              <a:buNone/>
            </a:pPr>
            <a:r>
              <a:rPr lang="cs-CZ" dirty="0" smtClean="0"/>
              <a:t>Energie </a:t>
            </a:r>
            <a:r>
              <a:rPr lang="cs-CZ" dirty="0"/>
              <a:t>je fyzikální veličina.</a:t>
            </a:r>
          </a:p>
          <a:p>
            <a:pPr marL="0" indent="0">
              <a:buNone/>
            </a:pPr>
            <a:r>
              <a:rPr lang="cs-CZ" b="1" dirty="0"/>
              <a:t>Energie = schopnost tělesa konat práci.</a:t>
            </a:r>
          </a:p>
          <a:p>
            <a:pPr marL="0" indent="0">
              <a:buNone/>
            </a:pPr>
            <a:r>
              <a:rPr lang="cs-CZ" dirty="0" smtClean="0"/>
              <a:t>Značka </a:t>
            </a:r>
            <a:r>
              <a:rPr lang="cs-CZ" dirty="0"/>
              <a:t>energie: </a:t>
            </a:r>
            <a:r>
              <a:rPr lang="cs-CZ" b="1" dirty="0"/>
              <a:t>E</a:t>
            </a:r>
            <a:r>
              <a:rPr lang="cs-CZ" dirty="0"/>
              <a:t>	Jednotka: joule … </a:t>
            </a:r>
            <a:r>
              <a:rPr lang="cs-CZ" b="1" dirty="0" smtClean="0"/>
              <a:t>J</a:t>
            </a:r>
          </a:p>
          <a:p>
            <a:pPr marL="0" indent="0">
              <a:buNone/>
            </a:pPr>
            <a:r>
              <a:rPr lang="cs-CZ" dirty="0"/>
              <a:t>V praxi se </a:t>
            </a:r>
            <a:r>
              <a:rPr lang="cs-CZ" dirty="0" smtClean="0"/>
              <a:t>také používají jednotky</a:t>
            </a:r>
            <a:r>
              <a:rPr lang="cs-CZ" dirty="0"/>
              <a:t>	      </a:t>
            </a:r>
            <a:r>
              <a:rPr lang="cs-CZ" dirty="0" smtClean="0"/>
              <a:t> 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b="1" dirty="0" smtClean="0"/>
              <a:t>1 joule = 	Ws </a:t>
            </a:r>
            <a:r>
              <a:rPr lang="cs-CZ" b="1" dirty="0"/>
              <a:t>…</a:t>
            </a:r>
            <a:r>
              <a:rPr lang="cs-CZ" dirty="0"/>
              <a:t>	</a:t>
            </a:r>
            <a:r>
              <a:rPr lang="cs-CZ" b="1" dirty="0"/>
              <a:t>wattsekunda</a:t>
            </a:r>
          </a:p>
          <a:p>
            <a:pPr marL="0" indent="0">
              <a:buNone/>
            </a:pPr>
            <a:r>
              <a:rPr lang="cs-CZ" dirty="0"/>
              <a:t>a od ní odvozené 	Wh … watthodina</a:t>
            </a:r>
          </a:p>
          <a:p>
            <a:pPr marL="0" indent="0">
              <a:buNone/>
            </a:pPr>
            <a:r>
              <a:rPr lang="cs-CZ" dirty="0"/>
              <a:t>				kWh … kilowatthodina</a:t>
            </a:r>
          </a:p>
          <a:p>
            <a:pPr marL="0" indent="0">
              <a:buNone/>
            </a:pPr>
            <a:r>
              <a:rPr lang="cs-CZ" dirty="0"/>
              <a:t>				</a:t>
            </a:r>
            <a:r>
              <a:rPr lang="cs-CZ" dirty="0" err="1"/>
              <a:t>MWh</a:t>
            </a:r>
            <a:r>
              <a:rPr lang="cs-CZ" dirty="0"/>
              <a:t> … megawatthodina</a:t>
            </a:r>
          </a:p>
          <a:p>
            <a:pPr marL="0" indent="0">
              <a:buNone/>
            </a:pP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19240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Druhy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1">
              <a:buFont typeface="Arial" pitchFamily="34" charset="0"/>
              <a:buChar char="•"/>
            </a:pPr>
            <a:r>
              <a:rPr lang="cs-CZ" dirty="0" smtClean="0"/>
              <a:t>elektrická		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jaderná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mechanická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chemická			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světelná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vnitřní (tepelná)</a:t>
            </a:r>
          </a:p>
          <a:p>
            <a:pPr marL="457200" lvl="1" indent="0">
              <a:buNone/>
            </a:pPr>
            <a:endParaRPr lang="cs-CZ" dirty="0" smtClean="0"/>
          </a:p>
          <a:p>
            <a:pPr marL="457200" lvl="1" indent="0">
              <a:buNone/>
            </a:pPr>
            <a:r>
              <a:rPr lang="cs-CZ" dirty="0" smtClean="0"/>
              <a:t>Energie se </a:t>
            </a:r>
            <a:r>
              <a:rPr lang="cs-CZ" b="1" dirty="0" smtClean="0"/>
              <a:t>neztrácí – pouze se přeměňuje </a:t>
            </a:r>
            <a:r>
              <a:rPr lang="cs-CZ" dirty="0" smtClean="0"/>
              <a:t>na jiné druhy.</a:t>
            </a:r>
            <a:endParaRPr lang="cs-CZ" dirty="0"/>
          </a:p>
        </p:txBody>
      </p:sp>
      <p:pic>
        <p:nvPicPr>
          <p:cNvPr id="4" name="Picture 2" descr="C:\Users\rvecheta\AppData\Local\Microsoft\Windows\Temporary Internet Files\Content.IE5\KTC37IVX\MC90043457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392" y="2924945"/>
            <a:ext cx="161402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rvecheta\AppData\Local\Microsoft\Windows\Temporary Internet Files\Content.IE5\44N9YFVT\MC90019619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895" y="1772816"/>
            <a:ext cx="1776679" cy="163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69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dirty="0" smtClean="0"/>
              <a:t>Druhy mechanické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Mechanická energie </a:t>
            </a:r>
            <a:r>
              <a:rPr lang="cs-CZ" dirty="0" smtClean="0"/>
              <a:t>má dva základní druhy:</a:t>
            </a:r>
          </a:p>
          <a:p>
            <a:pPr marL="0" indent="0">
              <a:buNone/>
            </a:pPr>
            <a:r>
              <a:rPr lang="cs-CZ" b="1" dirty="0" smtClean="0"/>
              <a:t>polohovou  … </a:t>
            </a:r>
            <a:r>
              <a:rPr lang="cs-CZ" sz="4000" b="1" dirty="0" smtClean="0"/>
              <a:t>E</a:t>
            </a:r>
            <a:r>
              <a:rPr lang="cs-CZ" sz="4000" b="1" baseline="-25000" dirty="0" smtClean="0"/>
              <a:t>P </a:t>
            </a:r>
            <a:r>
              <a:rPr lang="cs-CZ" dirty="0" smtClean="0"/>
              <a:t>čili</a:t>
            </a:r>
            <a:r>
              <a:rPr lang="cs-CZ" sz="4000" b="1" dirty="0" smtClean="0"/>
              <a:t> </a:t>
            </a:r>
            <a:r>
              <a:rPr lang="cs-CZ" b="1" dirty="0" smtClean="0"/>
              <a:t>potenciální</a:t>
            </a:r>
          </a:p>
          <a:p>
            <a:pPr marL="0" indent="0">
              <a:buNone/>
            </a:pPr>
            <a:r>
              <a:rPr lang="cs-CZ" b="1" dirty="0"/>
              <a:t>	</a:t>
            </a:r>
            <a:r>
              <a:rPr lang="cs-CZ" dirty="0" smtClean="0"/>
              <a:t>souvisí s polohou tělesa v silovém poli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patří sem i energie skrytá v pružných tělesech </a:t>
            </a:r>
          </a:p>
          <a:p>
            <a:pPr marL="0" indent="0">
              <a:buNone/>
            </a:pPr>
            <a:r>
              <a:rPr lang="cs-CZ" b="1" dirty="0" smtClean="0"/>
              <a:t>pohybovou … </a:t>
            </a:r>
            <a:r>
              <a:rPr lang="cs-CZ" sz="4000" b="1" dirty="0" smtClean="0"/>
              <a:t>E</a:t>
            </a:r>
            <a:r>
              <a:rPr lang="cs-CZ" sz="4000" b="1" baseline="-25000" dirty="0" smtClean="0"/>
              <a:t>K </a:t>
            </a:r>
            <a:r>
              <a:rPr lang="cs-CZ" dirty="0" smtClean="0"/>
              <a:t>čili</a:t>
            </a:r>
            <a:r>
              <a:rPr lang="cs-CZ" sz="4000" b="1" dirty="0" smtClean="0"/>
              <a:t> </a:t>
            </a:r>
            <a:r>
              <a:rPr lang="cs-CZ" b="1" dirty="0" smtClean="0"/>
              <a:t>kinetickou</a:t>
            </a:r>
          </a:p>
          <a:p>
            <a:pPr marL="0" indent="0">
              <a:buNone/>
            </a:pPr>
            <a:r>
              <a:rPr lang="cs-CZ" b="1" dirty="0"/>
              <a:t>	</a:t>
            </a:r>
            <a:r>
              <a:rPr lang="cs-CZ" dirty="0"/>
              <a:t>souvisí s </a:t>
            </a:r>
            <a:r>
              <a:rPr lang="cs-CZ" dirty="0" smtClean="0"/>
              <a:t>rychlostí </a:t>
            </a:r>
            <a:r>
              <a:rPr lang="cs-CZ" dirty="0"/>
              <a:t>tělesa </a:t>
            </a:r>
            <a:r>
              <a:rPr lang="cs-CZ" dirty="0" smtClean="0"/>
              <a:t> 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Oba druhy se mohou vzájemně přeměňovat:</a:t>
            </a:r>
          </a:p>
          <a:p>
            <a:pPr marL="0" indent="0">
              <a:buNone/>
            </a:pPr>
            <a:r>
              <a:rPr lang="cs-CZ" dirty="0" smtClean="0"/>
              <a:t>energie polohová v pohybovou</a:t>
            </a:r>
          </a:p>
          <a:p>
            <a:pPr marL="0" indent="0">
              <a:buNone/>
            </a:pPr>
            <a:r>
              <a:rPr lang="cs-CZ" dirty="0" smtClean="0"/>
              <a:t>energie pohybová v polohovou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8577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457200" lvl="1" indent="0">
              <a:buNone/>
            </a:pPr>
            <a:r>
              <a:rPr lang="cs-CZ" dirty="0" smtClean="0"/>
              <a:t>Druhy energie</a:t>
            </a:r>
          </a:p>
          <a:p>
            <a:pPr lvl="1">
              <a:buFont typeface="Arial" pitchFamily="34" charset="0"/>
              <a:buChar char="•"/>
            </a:pPr>
            <a:r>
              <a:rPr lang="cs-CZ" dirty="0" smtClean="0"/>
              <a:t>elektrická</a:t>
            </a:r>
            <a:r>
              <a:rPr lang="cs-CZ" dirty="0"/>
              <a:t>		</a:t>
            </a:r>
          </a:p>
          <a:p>
            <a:pPr lvl="1">
              <a:buFont typeface="Arial" pitchFamily="34" charset="0"/>
              <a:buChar char="•"/>
            </a:pPr>
            <a:r>
              <a:rPr lang="cs-CZ" dirty="0"/>
              <a:t>jaderná</a:t>
            </a:r>
          </a:p>
          <a:p>
            <a:pPr lvl="1">
              <a:buFont typeface="Arial" pitchFamily="34" charset="0"/>
              <a:buChar char="•"/>
            </a:pPr>
            <a:r>
              <a:rPr lang="cs-CZ" dirty="0"/>
              <a:t>mechanická</a:t>
            </a:r>
          </a:p>
          <a:p>
            <a:pPr lvl="1">
              <a:buFont typeface="Arial" pitchFamily="34" charset="0"/>
              <a:buChar char="•"/>
            </a:pPr>
            <a:r>
              <a:rPr lang="cs-CZ" dirty="0"/>
              <a:t>chemická			</a:t>
            </a:r>
          </a:p>
          <a:p>
            <a:pPr lvl="1">
              <a:buFont typeface="Arial" pitchFamily="34" charset="0"/>
              <a:buChar char="•"/>
            </a:pPr>
            <a:r>
              <a:rPr lang="cs-CZ" dirty="0"/>
              <a:t>světelná</a:t>
            </a:r>
          </a:p>
          <a:p>
            <a:pPr lvl="1">
              <a:buFont typeface="Arial" pitchFamily="34" charset="0"/>
              <a:buChar char="•"/>
            </a:pPr>
            <a:r>
              <a:rPr lang="cs-CZ" dirty="0"/>
              <a:t>vnitřní (tepelná)</a:t>
            </a:r>
          </a:p>
          <a:p>
            <a:pPr marL="457200" lvl="1" indent="0">
              <a:buNone/>
            </a:pPr>
            <a:r>
              <a:rPr lang="cs-CZ" dirty="0" smtClean="0"/>
              <a:t>Energie </a:t>
            </a:r>
            <a:r>
              <a:rPr lang="cs-CZ" dirty="0"/>
              <a:t>se </a:t>
            </a:r>
            <a:r>
              <a:rPr lang="cs-CZ" b="1" dirty="0"/>
              <a:t>neztrácí – pouze se přeměňuje </a:t>
            </a:r>
            <a:r>
              <a:rPr lang="cs-CZ" dirty="0"/>
              <a:t>na jiné druhy.</a:t>
            </a:r>
            <a:endParaRPr lang="cs-CZ" b="1" dirty="0" smtClean="0"/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sz="2800" b="1" dirty="0" smtClean="0"/>
              <a:t>Mechanická energie </a:t>
            </a:r>
            <a:r>
              <a:rPr lang="cs-CZ" sz="2800" dirty="0" smtClean="0"/>
              <a:t>má dva základní druhy:</a:t>
            </a:r>
          </a:p>
          <a:p>
            <a:pPr marL="0" indent="0">
              <a:buNone/>
            </a:pPr>
            <a:r>
              <a:rPr lang="cs-CZ" sz="2800" dirty="0"/>
              <a:t>	</a:t>
            </a:r>
            <a:r>
              <a:rPr lang="cs-CZ" sz="2800" b="1" dirty="0" smtClean="0"/>
              <a:t>polohovou  … E</a:t>
            </a:r>
            <a:r>
              <a:rPr lang="cs-CZ" sz="2800" b="1" baseline="-25000" dirty="0" smtClean="0"/>
              <a:t>P </a:t>
            </a:r>
            <a:r>
              <a:rPr lang="cs-CZ" sz="2800" dirty="0" smtClean="0"/>
              <a:t>čili</a:t>
            </a:r>
            <a:r>
              <a:rPr lang="cs-CZ" sz="2800" b="1" dirty="0" smtClean="0"/>
              <a:t> potenciální</a:t>
            </a:r>
          </a:p>
          <a:p>
            <a:pPr marL="0" indent="0">
              <a:buNone/>
            </a:pPr>
            <a:r>
              <a:rPr lang="cs-CZ" sz="2800" b="1" dirty="0"/>
              <a:t>	</a:t>
            </a:r>
            <a:r>
              <a:rPr lang="cs-CZ" sz="2800" b="1" dirty="0" smtClean="0"/>
              <a:t>pohybovou … E</a:t>
            </a:r>
            <a:r>
              <a:rPr lang="cs-CZ" sz="2800" b="1" baseline="-25000" dirty="0" smtClean="0"/>
              <a:t>K </a:t>
            </a:r>
            <a:r>
              <a:rPr lang="cs-CZ" sz="2800" dirty="0" smtClean="0"/>
              <a:t>čili</a:t>
            </a:r>
            <a:r>
              <a:rPr lang="cs-CZ" sz="2800" b="1" dirty="0" smtClean="0"/>
              <a:t> kinetickou</a:t>
            </a:r>
          </a:p>
        </p:txBody>
      </p:sp>
    </p:spTree>
    <p:extLst>
      <p:ext uri="{BB962C8B-B14F-4D97-AF65-F5344CB8AC3E}">
        <p14:creationId xmlns:p14="http://schemas.microsoft.com/office/powerpoint/2010/main" val="312840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</TotalTime>
  <Words>122</Words>
  <Application>Microsoft Office PowerPoint</Application>
  <PresentationFormat>Předvádění na obrazovce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ENERGIE A JEJÍ DRUHY</vt:lpstr>
      <vt:lpstr>Obsah</vt:lpstr>
      <vt:lpstr>ENERGIE</vt:lpstr>
      <vt:lpstr>Jednotky energie</vt:lpstr>
      <vt:lpstr>Zápis do sešitu:</vt:lpstr>
      <vt:lpstr>Druhy energie</vt:lpstr>
      <vt:lpstr>Druhy mechanické energie</vt:lpstr>
      <vt:lpstr>Zápis do sešitu: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PRÁCE, VÝKON, ENERGIE</dc:title>
  <dc:creator>Radek Vecheta | ZŠ Měšťanská</dc:creator>
  <cp:lastModifiedBy>Radek Vecheta | ZŠ Měšťanská</cp:lastModifiedBy>
  <cp:revision>72</cp:revision>
  <cp:lastPrinted>2011-11-21T07:28:41Z</cp:lastPrinted>
  <dcterms:created xsi:type="dcterms:W3CDTF">2011-11-19T16:06:41Z</dcterms:created>
  <dcterms:modified xsi:type="dcterms:W3CDTF">2011-12-11T19:14:58Z</dcterms:modified>
</cp:coreProperties>
</file>